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6" r:id="rId2"/>
    <p:sldId id="291" r:id="rId3"/>
    <p:sldId id="302" r:id="rId4"/>
    <p:sldId id="303" r:id="rId5"/>
    <p:sldId id="304" r:id="rId6"/>
    <p:sldId id="305" r:id="rId7"/>
    <p:sldId id="292" r:id="rId8"/>
    <p:sldId id="294" r:id="rId9"/>
    <p:sldId id="293" r:id="rId10"/>
    <p:sldId id="295" r:id="rId11"/>
    <p:sldId id="296" r:id="rId1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D656105-0D4C-4B0C-97A4-180734DFA53E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006335E-D18D-490A-BE4D-322679B61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09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7C6D5-D8C1-414F-B74E-35CB0023A58D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030CB-1327-4BE8-B95D-95B08E36F59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9CF47-3061-405A-99A5-C13ED61B651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7DFB4-8A98-452F-86D4-14C720AC48DC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34B2-D962-4EDF-BC5B-20094F7D4EE4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39C21-4DCB-4510-821D-15A21BF8A6B5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54E12-5D96-43B5-848C-2194B2AAA73C}" type="datetime1">
              <a:rPr lang="en-US" smtClean="0"/>
              <a:t>11/12/2018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B5E4A-BC61-40B6-BB35-2341ACDE4617}" type="datetime1">
              <a:rPr lang="en-US" smtClean="0"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0128C-8A7B-4BFF-9F4F-4AF178635DBF}" type="datetime1">
              <a:rPr lang="en-US" smtClean="0"/>
              <a:t>11/12/2018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1E165-0877-4191-B9EB-FB135541E6FB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B5BE7-BEC1-4526-9F84-2473926EA868}" type="datetime1">
              <a:rPr lang="en-US" smtClean="0"/>
              <a:t>11/12/2018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8C8E3-E4C7-42E0-80C6-C212E6145AC0}" type="datetime1">
              <a:rPr lang="en-US" smtClean="0"/>
              <a:t>11/12/2018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62000" y="1219200"/>
            <a:ext cx="7772400" cy="44957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Mutual Exclusion with a Semaphore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87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13-9.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 a logic diagram using gates and flip-flops showing the circuit of one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arbiter stage in the daisy-chain arbitration scheme of Fig. 13-10.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13-10.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bus controlled by the parallel arbitration logic shown in Fig. 13-11 is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initially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idle. Devices 2 and 3 then request the bus at the same time. Specify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input and output binary values in the encoder and decoder and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bus arbiter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acknowledged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13-11.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 how the arbitration logic of Fig. 13-10 can be modified to provide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rotating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daisy-chain arbitration procedure. Explain how the priority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determined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the bus line is disabled.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13-12.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 a bus topology in which two processors communicate through a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buffer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shared memory. When one processor wishes to communicate with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processor it puts the information in the memory buffer and sets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flag. Periodically, the other processor checks the flags to determine if it has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receive. What can be done to ensure proper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synchronization and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minimize the time between sending and receiving the information?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 to speed the transfer would be to send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interrupt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 to the receiving processor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13-13.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Describe the following terminology associated with multiprocessors, (a) mutual exclusion; (b) critical section; (c) hardware lock; (d) semaphore; (e) test-and-set instruction.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13-14.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cache coherence, and why is it important in shared-memory  multiprocessor systems? How can the problem be resolved with a snoopy cache controller?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Exclusion with a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Semaphore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properly functioning multiprocessor system must provide a mechanism that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guarantee orderly access to shared memory and other shared resources.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necessary to protect data from being changed simultaneously by two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processors. This mechanism has been termed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mutual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exclusion.</a:t>
            </a:r>
          </a:p>
          <a:p>
            <a:pPr algn="just">
              <a:lnSpc>
                <a:spcPct val="150000"/>
              </a:lnSpc>
            </a:pP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Mutual exclusion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be provided in a multiprocessor system to enable one processor 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exclude or lock out access to a shared resource by other processors when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in a critical section.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critical section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program sequence that, once begun,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 execution before another processor accesses the same shared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Exclusion with a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Semaphore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semaphore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binary variable often used to indicate whether or  not a processor is executing a critical section.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software- controlled flag that is stored in a memory location that all processors can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=1,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 is executing a critical program, so that the shared memory is not available to other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=0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shared memory is available to any requesting processor.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9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Exclusion with a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Semaphore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  <a:ln>
            <a:solidFill>
              <a:schemeClr val="accent1"/>
            </a:solidFill>
          </a:ln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and a hardware lock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is itself a critical operation and must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performed as a single indivisible operation. If it is not, two or more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may test the semaphore simultaneously and then each set it, allowing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enter a critical section at the same time. This action would allow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simultaneous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execution of critical section, which can result in erroneous 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initialization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control parameters and a loss of essential information.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can be initialized by means of a test and set instruction in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conjunction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 hardware lock mechanism.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lock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processor-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signal that serves to prevent other processors from using the system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long as the signal is active. The test-and-set instruction tests and sets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and activates the lock mechanism during the time that the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instruction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being executed. This prevents other processors from changing the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 the time that the processor is testing it and the time that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setting it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Semaphore Example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 that the semaphore is a bit in the least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 position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 memory word whose address is symbolized by SEM. Let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TSL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designate the "test and set while locked" operation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TSL SEM 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M[SEM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Test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M[SEM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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    Set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</a:t>
            </a:r>
          </a:p>
          <a:p>
            <a:pPr algn="just"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9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Mutual Exclusion with a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Semaphore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3340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R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the semaphore was originally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set, that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means that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 processor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executing a critical section, so the processor that checked the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access the shared memory.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= 0,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means that the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(or the shared resource that the semaphore represents)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available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semaphore is set to 1 to prevent other processors from accessing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processor can now execute the critical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section.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last instruction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program must clear location SEM to zero to release the shared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other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semaphore itself, when set, prevents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processors from accessing shared memory while one processor is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executing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critical section.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Cache Coherence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26798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primary 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cache is its ability to reduce the average access time in uniprocessors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</a:t>
            </a:r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procedures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processor finds a word in cache during a read operation, the main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involved in the transfer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procedures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write-through </a:t>
            </a:r>
            <a:r>
              <a:rPr lang="en-US" sz="20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:both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 and main memory are updated with every write operation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write-back policy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only the cache is updated and the location is marked so that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copied later into main memory. </a:t>
            </a:r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</a:t>
            </a:r>
            <a:r>
              <a:rPr lang="en-US" sz="2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 coherence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problem?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 coherence problems exist in multiprocessors with private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caches because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need to share writable data. Read-only data can safely be replicated without cache coherence enforcement mechanisms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6" y="1288328"/>
            <a:ext cx="4437304" cy="2293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575" y="914400"/>
            <a:ext cx="478842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6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5334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to the Cache Coherence Problem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229600" cy="526798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considerations it is desirable to attach a private cache to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processor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Solutions to the cache coherence problems</a:t>
            </a:r>
            <a:endParaRPr lang="en-US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isallow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private caches for each processor and have a shared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 memory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main memory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nonshared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read only data to be stored in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caches :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cachable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(Shared writable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 are </a:t>
            </a:r>
            <a:r>
              <a:rPr lang="en-US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noncachable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Centralized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global table in its compiler: A scheme that allows writable data to exist in at least one 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cache.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Hardware solutions: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Snoopy cache controller– monitor all bus requests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caches constantly monitor the bus for possible write operations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through policy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6182380"/>
            <a:ext cx="861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M. Morris Mano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“Computer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Architecture”--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Assist. Lecturer Ahmed Salah 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Hameed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1263</Words>
  <Application>Microsoft Office PowerPoint</Application>
  <PresentationFormat>On-screen Show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Office Theme</vt:lpstr>
      <vt:lpstr>PowerPoint Presentation</vt:lpstr>
      <vt:lpstr>Mutual Exclusion with a Semaphore</vt:lpstr>
      <vt:lpstr>Mutual Exclusion with a Semaphore</vt:lpstr>
      <vt:lpstr>Mutual Exclusion with a Semaphore</vt:lpstr>
      <vt:lpstr>A Semaphore Example</vt:lpstr>
      <vt:lpstr>Mutual Exclusion with a Semaphore</vt:lpstr>
      <vt:lpstr>Cache Coherence</vt:lpstr>
      <vt:lpstr>Example</vt:lpstr>
      <vt:lpstr>Solutions to the Cache Coherence Problem </vt:lpstr>
      <vt:lpstr>PROBLEMS</vt:lpstr>
      <vt:lpstr>PROBLEMS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Characteristics of Multiprocessors</dc:title>
  <dc:creator>AHMED</dc:creator>
  <cp:lastModifiedBy>engineer</cp:lastModifiedBy>
  <cp:revision>69</cp:revision>
  <cp:lastPrinted>2016-12-26T21:14:51Z</cp:lastPrinted>
  <dcterms:created xsi:type="dcterms:W3CDTF">2006-08-16T00:00:00Z</dcterms:created>
  <dcterms:modified xsi:type="dcterms:W3CDTF">2018-11-12T09:24:54Z</dcterms:modified>
</cp:coreProperties>
</file>